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313" r:id="rId40"/>
    <p:sldId id="299" r:id="rId41"/>
    <p:sldId id="302" r:id="rId42"/>
    <p:sldId id="304" r:id="rId43"/>
    <p:sldId id="301" r:id="rId44"/>
    <p:sldId id="314" r:id="rId45"/>
    <p:sldId id="308" r:id="rId46"/>
    <p:sldId id="309" r:id="rId47"/>
    <p:sldId id="311" r:id="rId48"/>
    <p:sldId id="315" r:id="rId49"/>
    <p:sldId id="31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5"/>
    <p:restoredTop sz="96654"/>
  </p:normalViewPr>
  <p:slideViewPr>
    <p:cSldViewPr snapToGrid="0">
      <p:cViewPr varScale="1">
        <p:scale>
          <a:sx n="144" d="100"/>
          <a:sy n="144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2309.09733.pdf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891182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</a:p>
          <a:p>
            <a:pPr algn="r" rtl="1"/>
            <a:r>
              <a:rPr lang="he-IL" sz="1800" dirty="0"/>
              <a:t>ניתוח התוצאות של מודל רובוטריקים על </a:t>
            </a:r>
            <a:r>
              <a:rPr lang="en-US" sz="1800" dirty="0"/>
              <a:t>.QUIC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</a:t>
            </a:r>
            <a:r>
              <a:rPr lang="en-US" b="1" u="sng" dirty="0" err="1">
                <a:latin typeface="Cooper Black" panose="0208090404030B020404" pitchFamily="18" charset="77"/>
              </a:rPr>
              <a:t>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Transformers QUIC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C9746F-64AB-6CD4-EBF2-52DAD22F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656"/>
              </p:ext>
            </p:extLst>
          </p:nvPr>
        </p:nvGraphicFramePr>
        <p:xfrm>
          <a:off x="4701867" y="2083138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AFA98D-8C4F-B1B0-770C-94DF69E8597C}"/>
              </a:ext>
            </a:extLst>
          </p:cNvPr>
          <p:cNvSpPr txBox="1"/>
          <p:nvPr/>
        </p:nvSpPr>
        <p:spPr>
          <a:xfrm>
            <a:off x="5085405" y="1211168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637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LinearDiscriminantAnalysis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KNeighborsClassifier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RandomForestClassifier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GaussianNB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DecisionTreeClassifier</a:t>
            </a: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11):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608" y="1666239"/>
            <a:ext cx="9783192" cy="3420666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למידה והרחבת נתונים בסיווג תעבורה באמצעות </a:t>
            </a:r>
            <a:r>
              <a:rPr lang="en-US" sz="1800" dirty="0"/>
              <a:t>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הרצת המודלים </a:t>
            </a:r>
            <a:r>
              <a:rPr lang="he-IL" sz="1800" dirty="0"/>
              <a:t>C</a:t>
            </a:r>
            <a:r>
              <a:rPr lang="en-US" sz="1800" dirty="0"/>
              <a:t>NN/LSTM</a:t>
            </a:r>
            <a:r>
              <a:rPr lang="he-IL" sz="1800" dirty="0"/>
              <a:t> </a:t>
            </a:r>
            <a:r>
              <a:rPr lang="he-IL" dirty="0"/>
              <a:t>עם סינון לפי זמן (עד 10 שניות) ואיסוף תוצאות </a:t>
            </a:r>
            <a:r>
              <a:rPr lang="en-US" dirty="0"/>
              <a:t>,</a:t>
            </a:r>
            <a:r>
              <a:rPr lang="en-US" sz="1800" dirty="0"/>
              <a:t>Weighted AVG</a:t>
            </a:r>
            <a:r>
              <a:rPr lang="he-IL" sz="1800" dirty="0"/>
              <a:t> </a:t>
            </a:r>
            <a:br>
              <a:rPr lang="en-US" dirty="0"/>
            </a:br>
            <a:r>
              <a:rPr lang="he-IL" dirty="0"/>
              <a:t>סטיית תקן</a:t>
            </a:r>
            <a:r>
              <a:rPr lang="en-US" dirty="0"/>
              <a:t>,</a:t>
            </a:r>
            <a:r>
              <a:rPr lang="he-IL" dirty="0"/>
              <a:t> סך פאקטות וכמות מחלקות לתוך טבלה +</a:t>
            </a:r>
            <a:r>
              <a:rPr lang="en-US" sz="1900" dirty="0"/>
              <a:t>.Bar Char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7514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80478" y="41836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66597"/>
              </p:ext>
            </p:extLst>
          </p:nvPr>
        </p:nvGraphicFramePr>
        <p:xfrm>
          <a:off x="2396971" y="1336385"/>
          <a:ext cx="718476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61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21399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92969531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453683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סטיית תקן לכמות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סך פאקטות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מספר המחלקות בדאטה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13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101.29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104.36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10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270.54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16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EEB02B-AF4D-32A1-1F79-B5F2EEFB10B5}"/>
              </a:ext>
            </a:extLst>
          </p:cNvPr>
          <p:cNvSpPr txBox="1"/>
          <p:nvPr/>
        </p:nvSpPr>
        <p:spPr>
          <a:xfrm>
            <a:off x="11603115" y="3515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27A54-A290-E767-89EA-02EDBE19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902" y="3777547"/>
            <a:ext cx="3934287" cy="299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09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6406</TotalTime>
  <Words>1687</Words>
  <Application>Microsoft Macintosh PowerPoint</Application>
  <PresentationFormat>Widescreen</PresentationFormat>
  <Paragraphs>474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  <vt:lpstr>למידה מעשית ועיונית (10.11):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54</cp:revision>
  <dcterms:created xsi:type="dcterms:W3CDTF">2023-09-03T13:10:28Z</dcterms:created>
  <dcterms:modified xsi:type="dcterms:W3CDTF">2023-10-06T19:49:35Z</dcterms:modified>
</cp:coreProperties>
</file>